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7" r:id="rId2"/>
    <p:sldId id="259" r:id="rId3"/>
    <p:sldId id="258" r:id="rId4"/>
    <p:sldId id="260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/>
    <p:restoredTop sz="94663"/>
  </p:normalViewPr>
  <p:slideViewPr>
    <p:cSldViewPr snapToGrid="0" snapToObjects="1">
      <p:cViewPr varScale="1">
        <p:scale>
          <a:sx n="112" d="100"/>
          <a:sy n="112" d="100"/>
        </p:scale>
        <p:origin x="32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319BBC-E830-544D-8E4E-BE9FCE0110EB}" type="datetimeFigureOut">
              <a:rPr lang="fr-FR" smtClean="0"/>
              <a:t>30/06/2020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DD0C09-EF55-1E4D-9550-07BBDB5EC8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09313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7472EE0-BE6C-F24C-9A8A-59FB6049F3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182A93E-3D21-974E-8187-EC8F43C3A7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67F89D0-9D13-C84A-B417-23A43852E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3A686-09FA-1745-87D4-3699B02337C5}" type="datetime1">
              <a:rPr lang="fr-FR" smtClean="0"/>
              <a:t>30/06/2020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C142840-8602-404D-B7A8-268300136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IPhU CLASS telecon -- Jun 30th, 2020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8F045B5-23D0-0F46-8395-C0FCD7D47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C0093-19A4-D34B-B92F-D66307CE05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2565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7E2A1D-C84C-CA4E-B9D5-95E0AE70E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AE7A65C-266C-C647-A84F-8216357FB0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7893063-1BD8-EA47-9931-875BC4274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408F4-D8F9-674B-84AF-7FF094542C9B}" type="datetime1">
              <a:rPr lang="fr-FR" smtClean="0"/>
              <a:t>30/06/2020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B3DF2D5-F43B-1346-9EB2-294868ABB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IPhU CLASS telecon -- Jun 30th, 2020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8CFB626-4D28-C84F-940D-31A754390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C0093-19A4-D34B-B92F-D66307CE05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163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DCF4FB1-ACE4-EC4F-860D-AF0235ED18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683F8AE-F6FF-CF42-809D-803359FEA3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A6BFCAB-4927-7D4C-B9B6-640A9C50E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EE272-3EF5-344D-93D7-325F909EFD16}" type="datetime1">
              <a:rPr lang="fr-FR" smtClean="0"/>
              <a:t>30/06/2020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5F2E460-0691-704B-92F2-DEB08FFF9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IPhU CLASS telecon -- Jun 30th, 2020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B13E03E-A8FA-F949-B504-2C8EEDDC2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C0093-19A4-D34B-B92F-D66307CE05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6212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C7A7718-1CFD-B441-B7C1-02DC38B46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63A962F-0C3A-FB48-9E45-07A4B21F53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63A57B5-0251-A149-A708-DDF5C5F0C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FA56F-AE55-1C44-915C-5A1A5DD0A47B}" type="datetime1">
              <a:rPr lang="fr-FR" smtClean="0"/>
              <a:t>30/06/2020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4730C77-FA4B-F143-866A-44DD7300F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IPhU CLASS telecon -- Jun 30th, 2020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6B2F396-DA07-7D41-8E35-B4F2B7FC7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C0093-19A4-D34B-B92F-D66307CE05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723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2E8C89-C9E5-5245-8D70-58E97125A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96FE953-45B1-AD45-989A-5FA64D6F14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8738D7D-55DA-6948-A28F-A51324DA6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CEE2E-5460-754D-B01C-12B171C815A0}" type="datetime1">
              <a:rPr lang="fr-FR" smtClean="0"/>
              <a:t>30/06/2020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E4E2F4A-B659-D242-823F-555D8B82C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IPhU CLASS telecon -- Jun 30th, 2020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A396140-7657-124C-BE0A-997102ECC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C0093-19A4-D34B-B92F-D66307CE05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5182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00763F-B84B-7B45-A5F8-D523936E2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49E9C2C-D64B-8945-A621-F024C3C975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48B8C58-B1F3-FE41-9DB6-151B9899A8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B03F128-2AB3-2D4F-85EC-69697D80D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F8855-0C62-3C45-A405-2CDBC2D4B753}" type="datetime1">
              <a:rPr lang="fr-FR" smtClean="0"/>
              <a:t>30/06/2020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A254BD6-63C5-BD48-9D98-6CAAD61E4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IPhU CLASS telecon -- Jun 30th, 2020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EB03A0E-6D50-FA41-9874-E1C9A1FEF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C0093-19A4-D34B-B92F-D66307CE05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1630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1C50CF9-8541-1640-8677-19AA205B0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5F137A7-5E0B-224F-9E2D-6DC262FA07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B0ABCA1-6418-2F45-8085-4D2959B8A1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4349948-D351-E742-AEEE-F8ED9F076E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8F4FA92-254C-0B40-BC51-D2A324904B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B9AD32D-EAEC-734E-BEFB-2B741A730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C26AB-2F24-E641-854C-143EF337FB31}" type="datetime1">
              <a:rPr lang="fr-FR" smtClean="0"/>
              <a:t>30/06/2020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B5AD186-0EB4-A544-951D-4167095F1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IPhU CLASS telecon -- Jun 30th, 2020</a:t>
            </a: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6D5270C-9983-CA4E-97DF-EE88A4BB4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C0093-19A4-D34B-B92F-D66307CE05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5979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8872D5-9E23-EB4C-82E8-2C4080D5CA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D0EA933-15C3-C74B-ACC3-00BBCA39D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A96A9-4D4F-5B4B-A399-3ED5EBDE2A48}" type="datetime1">
              <a:rPr lang="fr-FR" smtClean="0"/>
              <a:t>30/06/2020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0F3A22F-C93E-B041-8133-B5A6E0F85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IPhU CLASS telecon -- Jun 30th, 2020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69AD49B-83A1-B841-8958-9A2ACFE6C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C0093-19A4-D34B-B92F-D66307CE05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4669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606B154-93D3-3C49-9C52-397F3AA0B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8FCCA-1C12-5A48-B2C4-2B52E16C10FE}" type="datetime1">
              <a:rPr lang="fr-FR" smtClean="0"/>
              <a:t>30/06/2020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5366BC9-9EB9-8B4F-99CD-097123918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IPhU CLASS telecon -- Jun 30th, 2020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74EB7A4-65DC-0143-BB96-2B592B0D2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C0093-19A4-D34B-B92F-D66307CE05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1096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98AA2B-CA1C-374A-98FC-C6BB5DA4F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B7A5F56-472D-EC47-8C2F-F19DF877F8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0758569-BFFC-7D42-A7E7-C0E4022624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48D9FFD-4AE1-8041-A088-0DBC84802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9C931-CA1C-5443-BC00-1E556B471E5A}" type="datetime1">
              <a:rPr lang="fr-FR" smtClean="0"/>
              <a:t>30/06/2020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DC212C1-8A53-6046-98E2-21BB8ADCF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IPhU CLASS telecon -- Jun 30th, 2020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F3223CB-B218-0642-A7A1-07E849A29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C0093-19A4-D34B-B92F-D66307CE05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3670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0A1D6DE-7E75-B34A-8B7F-1D19C9C144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1CDC87B-8FD9-5447-9BA8-DD8C8C7127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146564A-E4A2-6240-BFA7-C5CF944725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F99535B-932A-9C48-9207-1C9E37AED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619B2-83AE-B44A-8FB7-E15E44F5E686}" type="datetime1">
              <a:rPr lang="fr-FR" smtClean="0"/>
              <a:t>30/06/2020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8ED1097-A789-3546-AA33-14D8C2107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IPhU CLASS telecon -- Jun 30th, 2020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84F76A8-2686-B147-B06B-00B54D69E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C0093-19A4-D34B-B92F-D66307CE05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2468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5DA2CF5-BF41-BC48-A597-C1399E4E19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A93F32B-40EC-894E-911B-4B4CCC9BE5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2288816-1331-324C-8A10-A60598386D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E30BF7-6E05-6E4C-9ED2-27B56DD315A5}" type="datetime1">
              <a:rPr lang="fr-FR" smtClean="0"/>
              <a:t>30/06/2020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3ADD6E3-7102-994C-8D03-239ACCFC36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IPhU CLASS telecon -- Jun 30th, 2020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364FBBC-379B-384F-A86D-BF3A0E4450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C0093-19A4-D34B-B92F-D66307CE05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2918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rojets.lam.fr/projects/class/wiki" TargetMode="External"/><Relationship Id="rId2" Type="http://schemas.openxmlformats.org/officeDocument/2006/relationships/hyperlink" Target="https://nuage.osupytheas.fr/s/yE2WLTGBHki3ay9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35C4A0C-B7E4-5145-A752-50583D7B8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CLASS </a:t>
            </a:r>
            <a:r>
              <a:rPr lang="fr-FR" dirty="0" err="1"/>
              <a:t>IPhU</a:t>
            </a:r>
            <a:r>
              <a:rPr lang="fr-FR" dirty="0"/>
              <a:t> Project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7431B08-7CC5-634E-980C-08B2F213CF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fr-FR" dirty="0" err="1"/>
              <a:t>Starting</a:t>
            </a:r>
            <a:r>
              <a:rPr lang="fr-FR" dirty="0"/>
              <a:t> date 2020, Duration 48 </a:t>
            </a:r>
            <a:r>
              <a:rPr lang="fr-FR" dirty="0" err="1"/>
              <a:t>months</a:t>
            </a:r>
            <a:endParaRPr lang="fr-FR" dirty="0"/>
          </a:p>
          <a:p>
            <a:endParaRPr lang="fr-FR" dirty="0"/>
          </a:p>
          <a:p>
            <a:pPr marL="0" indent="0">
              <a:buNone/>
            </a:pPr>
            <a:r>
              <a:rPr lang="fr-FR" dirty="0"/>
              <a:t>Contact points: Eric </a:t>
            </a:r>
            <a:r>
              <a:rPr lang="fr-FR" dirty="0" err="1"/>
              <a:t>Jullo</a:t>
            </a:r>
            <a:r>
              <a:rPr lang="fr-FR" dirty="0"/>
              <a:t> (LAM), Dominique </a:t>
            </a:r>
            <a:r>
              <a:rPr lang="fr-FR" dirty="0" err="1"/>
              <a:t>Fouchez</a:t>
            </a:r>
            <a:r>
              <a:rPr lang="fr-FR" dirty="0"/>
              <a:t> (CPPM), Christian </a:t>
            </a:r>
            <a:r>
              <a:rPr lang="fr-FR" dirty="0" err="1"/>
              <a:t>Marinoni</a:t>
            </a:r>
            <a:r>
              <a:rPr lang="fr-FR" dirty="0"/>
              <a:t> (CPT)</a:t>
            </a:r>
          </a:p>
          <a:p>
            <a:endParaRPr lang="fr-FR" dirty="0"/>
          </a:p>
          <a:p>
            <a:pPr marL="0" indent="0">
              <a:buNone/>
            </a:pPr>
            <a:r>
              <a:rPr lang="fr-FR" dirty="0"/>
              <a:t>Link to </a:t>
            </a:r>
            <a:r>
              <a:rPr lang="fr-FR" dirty="0" err="1"/>
              <a:t>proposal</a:t>
            </a:r>
            <a:r>
              <a:rPr lang="fr-FR" dirty="0"/>
              <a:t> 2020</a:t>
            </a:r>
          </a:p>
          <a:p>
            <a:pPr marL="0" indent="0">
              <a:buNone/>
            </a:pPr>
            <a:r>
              <a:rPr lang="fr-FR" dirty="0">
                <a:hlinkClick r:id="rId2"/>
              </a:rPr>
              <a:t>https://nuage.osupytheas.fr/s/yE2WLTGBHki3ay9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Wiki page</a:t>
            </a:r>
          </a:p>
          <a:p>
            <a:pPr marL="0" indent="0">
              <a:buNone/>
            </a:pPr>
            <a:r>
              <a:rPr lang="fr-FR" dirty="0">
                <a:hlinkClick r:id="rId3"/>
              </a:rPr>
              <a:t>https://projets.lam.fr/projects/class/wiki</a:t>
            </a:r>
            <a:r>
              <a:rPr lang="fr-FR" dirty="0"/>
              <a:t>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Main motivations</a:t>
            </a:r>
          </a:p>
          <a:p>
            <a:pPr lvl="1"/>
            <a:r>
              <a:rPr lang="fr-FR" dirty="0"/>
              <a:t>Trigger discussions </a:t>
            </a:r>
            <a:r>
              <a:rPr lang="fr-FR" dirty="0" err="1"/>
              <a:t>between</a:t>
            </a:r>
            <a:r>
              <a:rPr lang="fr-FR" dirty="0"/>
              <a:t> </a:t>
            </a:r>
            <a:r>
              <a:rPr lang="fr-FR" dirty="0" err="1"/>
              <a:t>our</a:t>
            </a:r>
            <a:r>
              <a:rPr lang="fr-FR" dirty="0"/>
              <a:t> 3 </a:t>
            </a:r>
            <a:r>
              <a:rPr lang="fr-FR" dirty="0" err="1"/>
              <a:t>labs</a:t>
            </a:r>
            <a:endParaRPr lang="fr-FR" dirty="0"/>
          </a:p>
          <a:p>
            <a:pPr lvl="1"/>
            <a:r>
              <a:rPr lang="fr-FR" dirty="0" err="1"/>
              <a:t>Travel</a:t>
            </a:r>
            <a:r>
              <a:rPr lang="fr-FR" dirty="0"/>
              <a:t> </a:t>
            </a:r>
            <a:r>
              <a:rPr lang="fr-FR" dirty="0" err="1"/>
              <a:t>funding</a:t>
            </a:r>
            <a:r>
              <a:rPr lang="fr-FR" dirty="0"/>
              <a:t> (</a:t>
            </a:r>
            <a:r>
              <a:rPr lang="fr-FR" dirty="0" err="1"/>
              <a:t>details</a:t>
            </a:r>
            <a:r>
              <a:rPr lang="fr-FR" dirty="0"/>
              <a:t> </a:t>
            </a:r>
            <a:r>
              <a:rPr lang="fr-FR" dirty="0" err="1"/>
              <a:t>will</a:t>
            </a:r>
            <a:r>
              <a:rPr lang="fr-FR" dirty="0"/>
              <a:t> come </a:t>
            </a:r>
            <a:r>
              <a:rPr lang="fr-FR" dirty="0" err="1"/>
              <a:t>after</a:t>
            </a:r>
            <a:r>
              <a:rPr lang="fr-FR" dirty="0"/>
              <a:t> </a:t>
            </a:r>
            <a:r>
              <a:rPr lang="fr-FR" dirty="0" err="1"/>
              <a:t>IPhU</a:t>
            </a:r>
            <a:r>
              <a:rPr lang="fr-FR" dirty="0"/>
              <a:t> Kick off meeting)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97F038B-EB24-2149-B6A4-370D82127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err="1"/>
              <a:t>IPhU</a:t>
            </a:r>
            <a:r>
              <a:rPr lang="fr-FR" dirty="0"/>
              <a:t> CLASS </a:t>
            </a:r>
            <a:r>
              <a:rPr lang="fr-FR" dirty="0" err="1"/>
              <a:t>telecon</a:t>
            </a:r>
            <a:r>
              <a:rPr lang="fr-FR" dirty="0"/>
              <a:t> -- Jun 30th, 2020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F6219BA-E0B5-6549-BD93-F596A0F1A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C0093-19A4-D34B-B92F-D66307CE057E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8999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E6EF98-139E-744D-A34C-18911176DE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News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638BF75-E0D1-5E46-89B8-4A43323059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New PhD </a:t>
            </a:r>
            <a:r>
              <a:rPr lang="fr-FR" dirty="0" err="1"/>
              <a:t>student</a:t>
            </a:r>
            <a:r>
              <a:rPr lang="fr-FR" dirty="0"/>
              <a:t> </a:t>
            </a:r>
            <a:r>
              <a:rPr lang="fr-FR" dirty="0" err="1"/>
              <a:t>starting</a:t>
            </a:r>
            <a:r>
              <a:rPr lang="fr-FR" dirty="0"/>
              <a:t> </a:t>
            </a:r>
            <a:r>
              <a:rPr lang="fr-FR" dirty="0" err="1"/>
              <a:t>Oct</a:t>
            </a:r>
            <a:r>
              <a:rPr lang="fr-FR" dirty="0"/>
              <a:t> 1st in CPPM</a:t>
            </a:r>
          </a:p>
          <a:p>
            <a:pPr lvl="1"/>
            <a:r>
              <a:rPr lang="fr-FR" dirty="0"/>
              <a:t>Renan BOSCHETTI (</a:t>
            </a:r>
            <a:r>
              <a:rPr lang="fr-FR" dirty="0" err="1"/>
              <a:t>from</a:t>
            </a:r>
            <a:r>
              <a:rPr lang="fr-FR" dirty="0"/>
              <a:t> Sao Paulo) to </a:t>
            </a:r>
            <a:r>
              <a:rPr lang="fr-FR" dirty="0" err="1"/>
              <a:t>work</a:t>
            </a:r>
            <a:r>
              <a:rPr lang="fr-FR" dirty="0"/>
              <a:t> on « </a:t>
            </a:r>
            <a:r>
              <a:rPr lang="fr-FR" dirty="0" err="1"/>
              <a:t>voids</a:t>
            </a:r>
            <a:r>
              <a:rPr lang="fr-FR" dirty="0"/>
              <a:t> </a:t>
            </a:r>
            <a:r>
              <a:rPr lang="fr-FR" dirty="0" err="1"/>
              <a:t>lensing</a:t>
            </a:r>
            <a:r>
              <a:rPr lang="fr-FR" dirty="0"/>
              <a:t> on DESI data » to test the </a:t>
            </a:r>
            <a:r>
              <a:rPr lang="fr-FR" dirty="0" err="1"/>
              <a:t>cosmological</a:t>
            </a:r>
            <a:r>
              <a:rPr lang="fr-FR" dirty="0"/>
              <a:t> model</a:t>
            </a:r>
          </a:p>
          <a:p>
            <a:pPr lvl="1"/>
            <a:r>
              <a:rPr lang="fr-FR" dirty="0"/>
              <a:t> </a:t>
            </a:r>
            <a:r>
              <a:rPr lang="fr-FR" dirty="0" err="1"/>
              <a:t>Currently</a:t>
            </a:r>
            <a:r>
              <a:rPr lang="fr-FR" dirty="0"/>
              <a:t>, Renan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working</a:t>
            </a:r>
            <a:r>
              <a:rPr lang="fr-FR" dirty="0"/>
              <a:t> on </a:t>
            </a:r>
            <a:r>
              <a:rPr lang="fr-FR" dirty="0" err="1"/>
              <a:t>galaxy</a:t>
            </a:r>
            <a:r>
              <a:rPr lang="fr-FR" dirty="0"/>
              <a:t> </a:t>
            </a:r>
            <a:r>
              <a:rPr lang="fr-FR" dirty="0" err="1"/>
              <a:t>clustering</a:t>
            </a:r>
            <a:r>
              <a:rPr lang="fr-FR" dirty="0"/>
              <a:t> </a:t>
            </a:r>
            <a:r>
              <a:rPr lang="fr-FR" dirty="0" err="1"/>
              <a:t>with</a:t>
            </a:r>
            <a:r>
              <a:rPr lang="fr-FR" dirty="0"/>
              <a:t> JPAS data. He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supervised</a:t>
            </a:r>
            <a:r>
              <a:rPr lang="fr-FR" dirty="0"/>
              <a:t> by Raul Abramo and Marco Lima.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B880539-3727-8845-8F85-ACED2D37B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IPhU CLASS telecon -- Jun 30th, 2020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F616B25-8B87-3544-8305-7703253A8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C0093-19A4-D34B-B92F-D66307CE057E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69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5547B0-242D-A84C-B340-D8657405F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Scientific topics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C5FF641-AFBD-EC47-A0A3-3113258ECF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err="1">
                <a:effectLst/>
              </a:rPr>
              <a:t>Precision</a:t>
            </a:r>
            <a:r>
              <a:rPr lang="fr-FR" dirty="0">
                <a:effectLst/>
              </a:rPr>
              <a:t> </a:t>
            </a:r>
            <a:r>
              <a:rPr lang="fr-FR" dirty="0" err="1">
                <a:effectLst/>
              </a:rPr>
              <a:t>cosmology</a:t>
            </a:r>
            <a:r>
              <a:rPr lang="fr-FR" dirty="0">
                <a:effectLst/>
              </a:rPr>
              <a:t> : </a:t>
            </a:r>
            <a:r>
              <a:rPr lang="fr-FR" dirty="0" err="1">
                <a:effectLst/>
              </a:rPr>
              <a:t>dark</a:t>
            </a:r>
            <a:r>
              <a:rPr lang="fr-FR" dirty="0">
                <a:effectLst/>
              </a:rPr>
              <a:t> </a:t>
            </a:r>
            <a:r>
              <a:rPr lang="fr-FR" dirty="0" err="1">
                <a:effectLst/>
              </a:rPr>
              <a:t>energy</a:t>
            </a:r>
            <a:r>
              <a:rPr lang="fr-FR" dirty="0">
                <a:effectLst/>
              </a:rPr>
              <a:t> &amp; </a:t>
            </a:r>
            <a:r>
              <a:rPr lang="fr-FR" dirty="0" err="1">
                <a:effectLst/>
              </a:rPr>
              <a:t>dark</a:t>
            </a:r>
            <a:r>
              <a:rPr lang="fr-FR" dirty="0">
                <a:effectLst/>
              </a:rPr>
              <a:t> </a:t>
            </a:r>
            <a:r>
              <a:rPr lang="fr-FR" dirty="0" err="1">
                <a:effectLst/>
              </a:rPr>
              <a:t>matter</a:t>
            </a:r>
            <a:endParaRPr lang="fr-FR" dirty="0">
              <a:effectLst/>
            </a:endParaRPr>
          </a:p>
          <a:p>
            <a:pPr lvl="1"/>
            <a:r>
              <a:rPr lang="fr-FR" dirty="0" err="1">
                <a:effectLst/>
              </a:rPr>
              <a:t>Theoretical</a:t>
            </a:r>
            <a:r>
              <a:rPr lang="fr-FR" dirty="0">
                <a:effectLst/>
              </a:rPr>
              <a:t> </a:t>
            </a:r>
            <a:r>
              <a:rPr lang="fr-FR" dirty="0" err="1">
                <a:effectLst/>
              </a:rPr>
              <a:t>developments</a:t>
            </a:r>
            <a:r>
              <a:rPr lang="fr-FR" dirty="0">
                <a:effectLst/>
              </a:rPr>
              <a:t> on </a:t>
            </a:r>
            <a:r>
              <a:rPr lang="fr-FR" dirty="0" err="1">
                <a:effectLst/>
              </a:rPr>
              <a:t>Dark</a:t>
            </a:r>
            <a:r>
              <a:rPr lang="fr-FR" dirty="0">
                <a:effectLst/>
              </a:rPr>
              <a:t> </a:t>
            </a:r>
            <a:r>
              <a:rPr lang="fr-FR" dirty="0" err="1">
                <a:effectLst/>
              </a:rPr>
              <a:t>energy</a:t>
            </a:r>
            <a:endParaRPr lang="fr-FR" dirty="0">
              <a:effectLst/>
            </a:endParaRPr>
          </a:p>
          <a:p>
            <a:pPr lvl="1"/>
            <a:r>
              <a:rPr lang="fr-FR" dirty="0" err="1">
                <a:effectLst/>
              </a:rPr>
              <a:t>Development</a:t>
            </a:r>
            <a:r>
              <a:rPr lang="fr-FR" dirty="0">
                <a:effectLst/>
              </a:rPr>
              <a:t> of </a:t>
            </a:r>
            <a:r>
              <a:rPr lang="fr-FR" dirty="0" err="1">
                <a:effectLst/>
              </a:rPr>
              <a:t>cosmological</a:t>
            </a:r>
            <a:r>
              <a:rPr lang="fr-FR" dirty="0">
                <a:effectLst/>
              </a:rPr>
              <a:t> simulations</a:t>
            </a:r>
          </a:p>
          <a:p>
            <a:pPr lvl="1"/>
            <a:r>
              <a:rPr lang="fr-FR" dirty="0" err="1">
                <a:effectLst/>
              </a:rPr>
              <a:t>Dark</a:t>
            </a:r>
            <a:r>
              <a:rPr lang="fr-FR" dirty="0">
                <a:effectLst/>
              </a:rPr>
              <a:t> </a:t>
            </a:r>
            <a:r>
              <a:rPr lang="fr-FR" dirty="0" err="1">
                <a:effectLst/>
              </a:rPr>
              <a:t>energy</a:t>
            </a:r>
            <a:r>
              <a:rPr lang="fr-FR" dirty="0">
                <a:effectLst/>
              </a:rPr>
              <a:t> constants </a:t>
            </a:r>
            <a:r>
              <a:rPr lang="fr-FR" dirty="0" err="1">
                <a:effectLst/>
              </a:rPr>
              <a:t>from</a:t>
            </a:r>
            <a:r>
              <a:rPr lang="fr-FR" dirty="0">
                <a:effectLst/>
              </a:rPr>
              <a:t> the last-</a:t>
            </a:r>
            <a:r>
              <a:rPr lang="fr-FR" dirty="0" err="1">
                <a:effectLst/>
              </a:rPr>
              <a:t>scale</a:t>
            </a:r>
            <a:r>
              <a:rPr lang="fr-FR" dirty="0">
                <a:effectLst/>
              </a:rPr>
              <a:t> structure: </a:t>
            </a:r>
            <a:r>
              <a:rPr lang="fr-FR" dirty="0" err="1">
                <a:effectLst/>
              </a:rPr>
              <a:t>observational</a:t>
            </a:r>
            <a:r>
              <a:rPr lang="fr-FR" dirty="0">
                <a:effectLst/>
              </a:rPr>
              <a:t> prospects</a:t>
            </a:r>
          </a:p>
          <a:p>
            <a:pPr lvl="1"/>
            <a:r>
              <a:rPr lang="fr-FR" dirty="0" err="1">
                <a:effectLst/>
              </a:rPr>
              <a:t>Dark</a:t>
            </a:r>
            <a:r>
              <a:rPr lang="fr-FR" dirty="0">
                <a:effectLst/>
              </a:rPr>
              <a:t> </a:t>
            </a:r>
            <a:r>
              <a:rPr lang="fr-FR" dirty="0" err="1">
                <a:effectLst/>
              </a:rPr>
              <a:t>energy</a:t>
            </a:r>
            <a:r>
              <a:rPr lang="fr-FR" dirty="0">
                <a:effectLst/>
              </a:rPr>
              <a:t> and </a:t>
            </a:r>
            <a:r>
              <a:rPr lang="fr-FR" dirty="0" err="1">
                <a:effectLst/>
              </a:rPr>
              <a:t>modified</a:t>
            </a:r>
            <a:r>
              <a:rPr lang="fr-FR" dirty="0">
                <a:effectLst/>
              </a:rPr>
              <a:t> </a:t>
            </a:r>
            <a:r>
              <a:rPr lang="fr-FR" dirty="0" err="1">
                <a:effectLst/>
              </a:rPr>
              <a:t>gravity</a:t>
            </a:r>
            <a:r>
              <a:rPr lang="fr-FR" dirty="0">
                <a:effectLst/>
              </a:rPr>
              <a:t> </a:t>
            </a:r>
            <a:r>
              <a:rPr lang="fr-FR" dirty="0" err="1">
                <a:effectLst/>
              </a:rPr>
              <a:t>constraints</a:t>
            </a:r>
            <a:r>
              <a:rPr lang="fr-FR" dirty="0">
                <a:effectLst/>
              </a:rPr>
              <a:t> </a:t>
            </a:r>
            <a:r>
              <a:rPr lang="fr-FR" dirty="0" err="1">
                <a:effectLst/>
              </a:rPr>
              <a:t>from</a:t>
            </a:r>
            <a:r>
              <a:rPr lang="fr-FR" dirty="0">
                <a:effectLst/>
              </a:rPr>
              <a:t> standard </a:t>
            </a:r>
            <a:r>
              <a:rPr lang="fr-FR" dirty="0" err="1">
                <a:effectLst/>
              </a:rPr>
              <a:t>candles</a:t>
            </a:r>
            <a:r>
              <a:rPr lang="fr-FR" dirty="0">
                <a:effectLst/>
              </a:rPr>
              <a:t>/</a:t>
            </a:r>
            <a:r>
              <a:rPr lang="fr-FR" dirty="0" err="1">
                <a:effectLst/>
              </a:rPr>
              <a:t>sirens</a:t>
            </a:r>
            <a:endParaRPr lang="fr-FR" dirty="0">
              <a:effectLst/>
            </a:endParaRPr>
          </a:p>
          <a:p>
            <a:pPr marL="0" indent="0">
              <a:buNone/>
            </a:pPr>
            <a:r>
              <a:rPr lang="fr-FR" dirty="0" err="1">
                <a:effectLst/>
              </a:rPr>
              <a:t>Cosmic</a:t>
            </a:r>
            <a:r>
              <a:rPr lang="fr-FR" dirty="0">
                <a:effectLst/>
              </a:rPr>
              <a:t> web </a:t>
            </a:r>
            <a:r>
              <a:rPr lang="fr-FR" dirty="0" err="1">
                <a:effectLst/>
              </a:rPr>
              <a:t>mapping</a:t>
            </a:r>
            <a:r>
              <a:rPr lang="fr-FR" dirty="0">
                <a:effectLst/>
              </a:rPr>
              <a:t> and </a:t>
            </a:r>
            <a:r>
              <a:rPr lang="fr-FR" dirty="0" err="1">
                <a:effectLst/>
              </a:rPr>
              <a:t>galaxy</a:t>
            </a:r>
            <a:r>
              <a:rPr lang="fr-FR" dirty="0">
                <a:effectLst/>
              </a:rPr>
              <a:t> formation</a:t>
            </a:r>
          </a:p>
          <a:p>
            <a:pPr lvl="1"/>
            <a:r>
              <a:rPr lang="fr-FR" dirty="0">
                <a:effectLst/>
              </a:rPr>
              <a:t>First </a:t>
            </a:r>
            <a:r>
              <a:rPr lang="fr-FR" dirty="0" err="1">
                <a:effectLst/>
              </a:rPr>
              <a:t>galaxy</a:t>
            </a:r>
            <a:r>
              <a:rPr lang="fr-FR" dirty="0">
                <a:effectLst/>
              </a:rPr>
              <a:t> structures (3 &lt; z &lt; 7)</a:t>
            </a:r>
          </a:p>
          <a:p>
            <a:pPr lvl="1"/>
            <a:r>
              <a:rPr lang="fr-FR" dirty="0" err="1">
                <a:effectLst/>
              </a:rPr>
              <a:t>Intergalactic</a:t>
            </a:r>
            <a:r>
              <a:rPr lang="fr-FR" dirty="0">
                <a:effectLst/>
              </a:rPr>
              <a:t> medium </a:t>
            </a:r>
            <a:r>
              <a:rPr lang="fr-FR" dirty="0" err="1">
                <a:effectLst/>
              </a:rPr>
              <a:t>tomography</a:t>
            </a:r>
            <a:r>
              <a:rPr lang="fr-FR" dirty="0">
                <a:effectLst/>
              </a:rPr>
              <a:t> (2 &lt; z &lt; 4)</a:t>
            </a:r>
          </a:p>
          <a:p>
            <a:pPr lvl="1"/>
            <a:r>
              <a:rPr lang="fr-FR" dirty="0" err="1">
                <a:effectLst/>
              </a:rPr>
              <a:t>Late</a:t>
            </a:r>
            <a:r>
              <a:rPr lang="fr-FR" dirty="0">
                <a:effectLst/>
              </a:rPr>
              <a:t> time </a:t>
            </a:r>
            <a:r>
              <a:rPr lang="fr-FR" dirty="0" err="1">
                <a:effectLst/>
              </a:rPr>
              <a:t>evolution</a:t>
            </a:r>
            <a:r>
              <a:rPr lang="fr-FR" dirty="0">
                <a:effectLst/>
              </a:rPr>
              <a:t> of the </a:t>
            </a:r>
            <a:r>
              <a:rPr lang="fr-FR" dirty="0" err="1">
                <a:effectLst/>
              </a:rPr>
              <a:t>cosmic</a:t>
            </a:r>
            <a:r>
              <a:rPr lang="fr-FR" dirty="0">
                <a:effectLst/>
              </a:rPr>
              <a:t> web (0 &lt; z &lt; 2)</a:t>
            </a:r>
          </a:p>
          <a:p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62BF468-AB2C-8F42-A5ED-01947E280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IPhU CLASS telecon -- Jun 30th, 2020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4B503CB-32F1-CB49-BDB3-66E3BEC68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C0093-19A4-D34B-B92F-D66307CE057E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1680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A765CC-F11A-0A47-AE6D-FFB21ECC9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AOB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511D8B2-4441-0242-81E1-7CB8077422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 </a:t>
            </a:r>
          </a:p>
          <a:p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F640FC3-43CB-1E43-88E4-11EB9464C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IPhU CLASS telecon -- Jun 30th, 2020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935D889-FD55-EE47-8721-1DA8FE097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C0093-19A4-D34B-B92F-D66307CE057E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905880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250</Words>
  <Application>Microsoft Macintosh PowerPoint</Application>
  <PresentationFormat>Grand écran</PresentationFormat>
  <Paragraphs>38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Thème Office</vt:lpstr>
      <vt:lpstr>CLASS IPhU Project</vt:lpstr>
      <vt:lpstr>News</vt:lpstr>
      <vt:lpstr>Scientific topics</vt:lpstr>
      <vt:lpstr>AOB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 IPhU Project</dc:title>
  <dc:creator>JULLO Eric</dc:creator>
  <cp:lastModifiedBy>JULLO Eric</cp:lastModifiedBy>
  <cp:revision>8</cp:revision>
  <dcterms:created xsi:type="dcterms:W3CDTF">2020-06-30T07:41:55Z</dcterms:created>
  <dcterms:modified xsi:type="dcterms:W3CDTF">2020-06-30T08:58:08Z</dcterms:modified>
</cp:coreProperties>
</file>